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3" r:id="rId6"/>
    <p:sldId id="385" r:id="rId7"/>
    <p:sldId id="387" r:id="rId8"/>
    <p:sldId id="389" r:id="rId9"/>
    <p:sldId id="38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6678" autoAdjust="0"/>
  </p:normalViewPr>
  <p:slideViewPr>
    <p:cSldViewPr snapToGrid="0">
      <p:cViewPr varScale="1">
        <p:scale>
          <a:sx n="160" d="100"/>
          <a:sy n="160" d="100"/>
        </p:scale>
        <p:origin x="13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2376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9577" y="1924344"/>
            <a:ext cx="8992845" cy="1033461"/>
          </a:xfrm>
        </p:spPr>
        <p:txBody>
          <a:bodyPr/>
          <a:lstStyle/>
          <a:p>
            <a:pPr algn="ctr" eaLnBrk="1" hangingPunct="1"/>
            <a:r>
              <a:rPr lang="en-US" altLang="zh-CN" sz="4800" dirty="0"/>
              <a:t>Discussion on the multiple NWDAF case if AF is VFL server</a:t>
            </a:r>
            <a:endParaRPr lang="en-GB" altLang="en-US" sz="4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695993" y="4325421"/>
            <a:ext cx="8992845" cy="1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/>
              <a:t>KDDI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4000" dirty="0"/>
              <a:t>Current conclusion in the TR 23.700-84</a:t>
            </a:r>
            <a:endParaRPr lang="zh-CN" altLang="en-US" sz="40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7E71D13-C64B-47C5-B8D6-24916603387C}"/>
              </a:ext>
            </a:extLst>
          </p:cNvPr>
          <p:cNvSpPr/>
          <p:nvPr/>
        </p:nvSpPr>
        <p:spPr>
          <a:xfrm>
            <a:off x="155510" y="1136914"/>
            <a:ext cx="121608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dirty="0">
                <a:effectLst/>
                <a:latin typeface="+mn-lt"/>
                <a:ea typeface="Times New Roman" panose="02020603050405020304" pitchFamily="18" charset="0"/>
              </a:rPr>
              <a:t>This material aims to </a:t>
            </a:r>
            <a:r>
              <a:rPr lang="en-US" altLang="zh-CN" dirty="0">
                <a:latin typeface="+mn-lt"/>
                <a:ea typeface="Times New Roman" panose="02020603050405020304" pitchFamily="18" charset="0"/>
              </a:rPr>
              <a:t>raise a discussion on Note 11 in Conclusion #2 in the TR23.700-84.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B4DF8E9-53C7-4089-8FF8-E1747C2991D6}"/>
              </a:ext>
            </a:extLst>
          </p:cNvPr>
          <p:cNvSpPr/>
          <p:nvPr/>
        </p:nvSpPr>
        <p:spPr>
          <a:xfrm>
            <a:off x="142972" y="1898661"/>
            <a:ext cx="1137100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>
              <a:spcAft>
                <a:spcPts val="900"/>
              </a:spcAft>
            </a:pPr>
            <a:r>
              <a:rPr lang="en-US" altLang="ja-JP" sz="18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NOTE 11: How multiple NWDAFs are involved in VFL when AF is acting as VFL server is defined in normative phase. </a:t>
            </a:r>
          </a:p>
          <a:p>
            <a:pPr marL="720725" indent="-540385">
              <a:spcAft>
                <a:spcPts val="900"/>
              </a:spcAft>
            </a:pPr>
            <a:endParaRPr lang="en-US" altLang="ja-JP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endParaRPr lang="en-US" altLang="ja-JP" sz="18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4">
            <a:extLst>
              <a:ext uri="{FF2B5EF4-FFF2-40B4-BE49-F238E27FC236}">
                <a16:creationId xmlns:a16="http://schemas.microsoft.com/office/drawing/2014/main" id="{6EB8D2F1-EDF9-EEDF-CC21-0132BF5B1F0C}"/>
              </a:ext>
            </a:extLst>
          </p:cNvPr>
          <p:cNvSpPr/>
          <p:nvPr/>
        </p:nvSpPr>
        <p:spPr>
          <a:xfrm>
            <a:off x="155510" y="3329822"/>
            <a:ext cx="12160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dirty="0">
                <a:effectLst/>
                <a:latin typeface="+mn-lt"/>
                <a:ea typeface="Times New Roman" panose="02020603050405020304" pitchFamily="18" charset="0"/>
              </a:rPr>
              <a:t>Proposal: In August meeting, normative work focus on one NWDAF case when AF is VFL Server. But high-level way forward for this perspective should </a:t>
            </a:r>
            <a:r>
              <a:rPr lang="en-US" altLang="zh-CN">
                <a:effectLst/>
                <a:latin typeface="+mn-lt"/>
                <a:ea typeface="Times New Roman" panose="02020603050405020304" pitchFamily="18" charset="0"/>
              </a:rPr>
              <a:t>be determined.</a:t>
            </a:r>
            <a:endParaRPr lang="zh-CN" altLang="zh-CN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95669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Summary of current status</a:t>
            </a:r>
            <a:endParaRPr lang="zh-CN" altLang="en-US" sz="28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35" y="1261501"/>
            <a:ext cx="11906055" cy="4140307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1 : AF integrates data from multiple NWDAFs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5GC exposes multiple NWDAFs to AF. (i.e., an AF has multiple subscriptions for each NWDAF.)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NEF’s role: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translation of external and internal IDs, (e.g., UE IDs).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forward intermediate results from NWDAF to AF and from AF to NWDAF.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anonymize NWDAF IDs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Evaluation 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>
                <a:cs typeface="Calibri" panose="020F0502020204030204" pitchFamily="34" charset="0"/>
              </a:rPr>
              <a:t>High risks to expose network deployment.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>
                <a:cs typeface="Calibri" panose="020F0502020204030204" pitchFamily="34" charset="0"/>
              </a:rPr>
              <a:t>Lower specification workload. Similar procedure to the case where NWDAF is VFL Server.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16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7087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Summary of current status</a:t>
            </a:r>
            <a:endParaRPr lang="zh-CN" altLang="en-US" sz="28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35" y="1261501"/>
            <a:ext cx="11906055" cy="462597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2: NEF integrates data from multiple NWDAFs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5GC exposes as only one NWDAF is involved.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NEF’s role: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translation of external and internal IDs (e.g., UE IDs).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Integrate and forward intermediate results from NWDAF to AF, and that from AF to NWDAF.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Evaluation 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Lower risk than Option 1.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Additional AIML capability is needed to NEF, including integrating the intermediate results from multiple NWDAFs, splitting the intermediate result from AF into multiple NWDAFs.</a:t>
            </a:r>
          </a:p>
        </p:txBody>
      </p:sp>
    </p:spTree>
    <p:extLst>
      <p:ext uri="{BB962C8B-B14F-4D97-AF65-F5344CB8AC3E}">
        <p14:creationId xmlns:p14="http://schemas.microsoft.com/office/powerpoint/2010/main" val="223374935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Summary of current status</a:t>
            </a:r>
            <a:endParaRPr lang="zh-CN" altLang="en-US" sz="28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35" y="1261501"/>
            <a:ext cx="11906055" cy="462597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Option 3: NWDAF integrates data from multiple NWDAFs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5GC exposes as only one NWDAF is involved in the VFL process.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Only one NWDAF is involved in the VFL process initiated by AF. The NWDAF collects data from other NWDAFs, where the NWDAF can use another VFL process.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NEF’s role: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translation of external and internal IDs, (e.g., UE IDs).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forward intermediate results from NWDAF to AF and from AF to NWDAF.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Evaluation 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Lower risk than Option 1.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Large part is up to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14075575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35" y="1261501"/>
            <a:ext cx="11906055" cy="4625978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1800">
                <a:latin typeface="Calibri" panose="020F0502020204030204" pitchFamily="34" charset="0"/>
                <a:cs typeface="Calibri" panose="020F0502020204030204" pitchFamily="34" charset="0"/>
              </a:rPr>
              <a:t>TBD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0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51803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280d8efa-eff2-4910-88d2-79ca146720c4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6073</TotalTime>
  <Words>378</Words>
  <Application>Microsoft Office PowerPoint</Application>
  <PresentationFormat>ワイド画面</PresentationFormat>
  <Paragraphs>38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Discussion on the multiple NWDAF case if AF is VFL server</vt:lpstr>
      <vt:lpstr>Current conclusion in the TR 23.700-84</vt:lpstr>
      <vt:lpstr>Summary of current status</vt:lpstr>
      <vt:lpstr>Summary of current status</vt:lpstr>
      <vt:lpstr>Summary of current status</vt:lpstr>
      <vt:lpstr>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KDDI_r0</cp:lastModifiedBy>
  <cp:revision>685</cp:revision>
  <dcterms:created xsi:type="dcterms:W3CDTF">2010-02-05T13:52:04Z</dcterms:created>
  <dcterms:modified xsi:type="dcterms:W3CDTF">2024-08-09T09:55:45Z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